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18"/>
  </p:normalViewPr>
  <p:slideViewPr>
    <p:cSldViewPr snapToGrid="0" snapToObjects="1">
      <p:cViewPr varScale="1">
        <p:scale>
          <a:sx n="92" d="100"/>
          <a:sy n="92" d="100"/>
        </p:scale>
        <p:origin x="7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069A-4A20-5D44-801B-1CE3BE0D17DD}" type="datetimeFigureOut">
              <a:rPr lang="es-MX" smtClean="0"/>
              <a:t>03/05/18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39F37-6F29-574B-9093-BF5F672FF9F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8021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069A-4A20-5D44-801B-1CE3BE0D17DD}" type="datetimeFigureOut">
              <a:rPr lang="es-MX" smtClean="0"/>
              <a:t>03/05/18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39F37-6F29-574B-9093-BF5F672FF9F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339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069A-4A20-5D44-801B-1CE3BE0D17DD}" type="datetimeFigureOut">
              <a:rPr lang="es-MX" smtClean="0"/>
              <a:t>03/05/18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39F37-6F29-574B-9093-BF5F672FF9F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6340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069A-4A20-5D44-801B-1CE3BE0D17DD}" type="datetimeFigureOut">
              <a:rPr lang="es-MX" smtClean="0"/>
              <a:t>03/05/18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39F37-6F29-574B-9093-BF5F672FF9F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1675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069A-4A20-5D44-801B-1CE3BE0D17DD}" type="datetimeFigureOut">
              <a:rPr lang="es-MX" smtClean="0"/>
              <a:t>03/05/18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39F37-6F29-574B-9093-BF5F672FF9F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7348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069A-4A20-5D44-801B-1CE3BE0D17DD}" type="datetimeFigureOut">
              <a:rPr lang="es-MX" smtClean="0"/>
              <a:t>03/05/18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39F37-6F29-574B-9093-BF5F672FF9F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9812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069A-4A20-5D44-801B-1CE3BE0D17DD}" type="datetimeFigureOut">
              <a:rPr lang="es-MX" smtClean="0"/>
              <a:t>03/05/18</a:t>
            </a:fld>
            <a:endParaRPr lang="es-MX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39F37-6F29-574B-9093-BF5F672FF9F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8049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069A-4A20-5D44-801B-1CE3BE0D17DD}" type="datetimeFigureOut">
              <a:rPr lang="es-MX" smtClean="0"/>
              <a:t>03/05/18</a:t>
            </a:fld>
            <a:endParaRPr lang="es-MX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39F37-6F29-574B-9093-BF5F672FF9F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3254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069A-4A20-5D44-801B-1CE3BE0D17DD}" type="datetimeFigureOut">
              <a:rPr lang="es-MX" smtClean="0"/>
              <a:t>03/05/18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39F37-6F29-574B-9093-BF5F672FF9F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1088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069A-4A20-5D44-801B-1CE3BE0D17DD}" type="datetimeFigureOut">
              <a:rPr lang="es-MX" smtClean="0"/>
              <a:t>03/05/18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39F37-6F29-574B-9093-BF5F672FF9F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8617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069A-4A20-5D44-801B-1CE3BE0D17DD}" type="datetimeFigureOut">
              <a:rPr lang="es-MX" smtClean="0"/>
              <a:t>03/05/18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39F37-6F29-574B-9093-BF5F672FF9F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2487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703069A-4A20-5D44-801B-1CE3BE0D17DD}" type="datetimeFigureOut">
              <a:rPr lang="es-MX" smtClean="0"/>
              <a:t>03/05/18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C3839F37-6F29-574B-9093-BF5F672FF9F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9311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37A644-CED1-B24E-A367-6E60D1FA9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22622" y="1298448"/>
            <a:ext cx="7187529" cy="2951819"/>
          </a:xfrm>
        </p:spPr>
        <p:txBody>
          <a:bodyPr anchor="b">
            <a:normAutofit/>
          </a:bodyPr>
          <a:lstStyle/>
          <a:p>
            <a:r>
              <a:rPr lang="es-MX" sz="5400" i="1" dirty="0"/>
              <a:t>Talent Fit</a:t>
            </a:r>
          </a:p>
        </p:txBody>
      </p:sp>
    </p:spTree>
    <p:extLst>
      <p:ext uri="{BB962C8B-B14F-4D97-AF65-F5344CB8AC3E}">
        <p14:creationId xmlns:p14="http://schemas.microsoft.com/office/powerpoint/2010/main" val="429727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>
            <a:extLst>
              <a:ext uri="{FF2B5EF4-FFF2-40B4-BE49-F238E27FC236}">
                <a16:creationId xmlns:a16="http://schemas.microsoft.com/office/drawing/2014/main" id="{08CC831A-41EF-4B49-B396-0D66BFD8F1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7" y="1123837"/>
            <a:ext cx="3073914" cy="460118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600" i="1" spc="-6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Talent Fit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D9C855E-928D-A64D-BE6C-E9076582F1DF}"/>
              </a:ext>
            </a:extLst>
          </p:cNvPr>
          <p:cNvSpPr txBox="1"/>
          <p:nvPr/>
        </p:nvSpPr>
        <p:spPr>
          <a:xfrm>
            <a:off x="4393580" y="864108"/>
            <a:ext cx="6144367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Talent fit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consultoría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para las personas que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quieren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ajustar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talento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las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oportunidades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del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mercado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para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cambiar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carrera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y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por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lo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tanto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vida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927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>
            <a:extLst>
              <a:ext uri="{FF2B5EF4-FFF2-40B4-BE49-F238E27FC236}">
                <a16:creationId xmlns:a16="http://schemas.microsoft.com/office/drawing/2014/main" id="{08CC831A-41EF-4B49-B396-0D66BFD8F1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0736" y="1405464"/>
            <a:ext cx="3242383" cy="469053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3600" i="1" spc="-60" dirty="0">
                <a:solidFill>
                  <a:schemeClr val="accent1"/>
                </a:solidFill>
              </a:rPr>
              <a:t>Talent Fit</a:t>
            </a: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C9B426DC-0E83-AE48-B2C6-DF2EE98A0BE1}"/>
              </a:ext>
            </a:extLst>
          </p:cNvPr>
          <p:cNvSpPr/>
          <p:nvPr/>
        </p:nvSpPr>
        <p:spPr>
          <a:xfrm>
            <a:off x="455658" y="1485515"/>
            <a:ext cx="2156656" cy="203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i="1" dirty="0"/>
              <a:t>Descuebre tu talento emprendedor </a:t>
            </a: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D213F6CE-2980-B74B-B14F-9E53DA89CC3E}"/>
              </a:ext>
            </a:extLst>
          </p:cNvPr>
          <p:cNvSpPr/>
          <p:nvPr/>
        </p:nvSpPr>
        <p:spPr>
          <a:xfrm>
            <a:off x="4459608" y="1818027"/>
            <a:ext cx="2156656" cy="203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i="1" dirty="0"/>
              <a:t>¡Haz que ese trabajo sea tuyo! </a:t>
            </a:r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9985C711-D9E5-6441-885D-9647655FDE6A}"/>
              </a:ext>
            </a:extLst>
          </p:cNvPr>
          <p:cNvSpPr/>
          <p:nvPr/>
        </p:nvSpPr>
        <p:spPr>
          <a:xfrm>
            <a:off x="8837937" y="1841884"/>
            <a:ext cx="2156656" cy="203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i="1" dirty="0"/>
              <a:t>Dale un updagrade a tu carrera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14DF1AA-8314-134F-83D5-4ACF9DE0E812}"/>
              </a:ext>
            </a:extLst>
          </p:cNvPr>
          <p:cNvSpPr txBox="1"/>
          <p:nvPr/>
        </p:nvSpPr>
        <p:spPr>
          <a:xfrm>
            <a:off x="1286935" y="3517515"/>
            <a:ext cx="1414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i="1" dirty="0"/>
              <a:t>Fit emprendimiento </a:t>
            </a:r>
          </a:p>
          <a:p>
            <a:r>
              <a:rPr lang="es-MX" sz="1200" i="1" dirty="0"/>
              <a:t>Emprendedor 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7B250385-99B6-794C-B641-44751A087480}"/>
              </a:ext>
            </a:extLst>
          </p:cNvPr>
          <p:cNvSpPr txBox="1"/>
          <p:nvPr/>
        </p:nvSpPr>
        <p:spPr>
          <a:xfrm>
            <a:off x="5426041" y="3698469"/>
            <a:ext cx="1715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i="1" dirty="0"/>
              <a:t>Fit empresa, empleo y tu 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2BAEECAD-B5A4-094C-A884-F2562D2459C5}"/>
              </a:ext>
            </a:extLst>
          </p:cNvPr>
          <p:cNvSpPr txBox="1"/>
          <p:nvPr/>
        </p:nvSpPr>
        <p:spPr>
          <a:xfrm>
            <a:off x="9694906" y="3642254"/>
            <a:ext cx="20842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i="1" dirty="0"/>
              <a:t>Fit a un plan de carrera realista</a:t>
            </a:r>
          </a:p>
        </p:txBody>
      </p:sp>
    </p:spTree>
    <p:extLst>
      <p:ext uri="{BB962C8B-B14F-4D97-AF65-F5344CB8AC3E}">
        <p14:creationId xmlns:p14="http://schemas.microsoft.com/office/powerpoint/2010/main" val="3884918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>
            <a:extLst>
              <a:ext uri="{FF2B5EF4-FFF2-40B4-BE49-F238E27FC236}">
                <a16:creationId xmlns:a16="http://schemas.microsoft.com/office/drawing/2014/main" id="{08CC831A-41EF-4B49-B396-0D66BFD8F1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0736" y="1405464"/>
            <a:ext cx="3242383" cy="469053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3600" i="1" spc="-60" dirty="0">
                <a:solidFill>
                  <a:schemeClr val="accent1"/>
                </a:solidFill>
              </a:rPr>
              <a:t>Talent Fit</a:t>
            </a: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C9B426DC-0E83-AE48-B2C6-DF2EE98A0BE1}"/>
              </a:ext>
            </a:extLst>
          </p:cNvPr>
          <p:cNvSpPr/>
          <p:nvPr/>
        </p:nvSpPr>
        <p:spPr>
          <a:xfrm>
            <a:off x="455658" y="2108972"/>
            <a:ext cx="2156656" cy="203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i="1" dirty="0"/>
              <a:t>Descuebre tu talento emprendedor </a:t>
            </a: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D213F6CE-2980-B74B-B14F-9E53DA89CC3E}"/>
              </a:ext>
            </a:extLst>
          </p:cNvPr>
          <p:cNvSpPr/>
          <p:nvPr/>
        </p:nvSpPr>
        <p:spPr>
          <a:xfrm>
            <a:off x="4764410" y="2302938"/>
            <a:ext cx="2156656" cy="203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i="1" dirty="0"/>
              <a:t>¡Haz que ese trabajo sea tuyo! </a:t>
            </a:r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9985C711-D9E5-6441-885D-9647655FDE6A}"/>
              </a:ext>
            </a:extLst>
          </p:cNvPr>
          <p:cNvSpPr/>
          <p:nvPr/>
        </p:nvSpPr>
        <p:spPr>
          <a:xfrm>
            <a:off x="9489104" y="2382213"/>
            <a:ext cx="2156656" cy="203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i="1" dirty="0"/>
              <a:t>Dale un updagrade a tu carrera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14DF1AA-8314-134F-83D5-4ACF9DE0E812}"/>
              </a:ext>
            </a:extLst>
          </p:cNvPr>
          <p:cNvSpPr txBox="1"/>
          <p:nvPr/>
        </p:nvSpPr>
        <p:spPr>
          <a:xfrm>
            <a:off x="1286935" y="4140972"/>
            <a:ext cx="1414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i="1" dirty="0"/>
              <a:t>Fit emprendimiento </a:t>
            </a:r>
          </a:p>
          <a:p>
            <a:r>
              <a:rPr lang="es-MX" sz="1200" i="1" dirty="0"/>
              <a:t>Emprendedor 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7B250385-99B6-794C-B641-44751A087480}"/>
              </a:ext>
            </a:extLst>
          </p:cNvPr>
          <p:cNvSpPr txBox="1"/>
          <p:nvPr/>
        </p:nvSpPr>
        <p:spPr>
          <a:xfrm>
            <a:off x="5730843" y="4183380"/>
            <a:ext cx="21932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i="1" dirty="0"/>
              <a:t>Fit empresa, empleo y tu talento 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2BAEECAD-B5A4-094C-A884-F2562D2459C5}"/>
              </a:ext>
            </a:extLst>
          </p:cNvPr>
          <p:cNvSpPr txBox="1"/>
          <p:nvPr/>
        </p:nvSpPr>
        <p:spPr>
          <a:xfrm>
            <a:off x="9722616" y="4182583"/>
            <a:ext cx="20842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i="1" dirty="0"/>
              <a:t>Fit a un plan de carrera realista</a:t>
            </a: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42E0106A-04D4-1B4E-B816-C1BC2D29720F}"/>
              </a:ext>
            </a:extLst>
          </p:cNvPr>
          <p:cNvSpPr txBox="1">
            <a:spLocks/>
          </p:cNvSpPr>
          <p:nvPr/>
        </p:nvSpPr>
        <p:spPr>
          <a:xfrm>
            <a:off x="-1176230" y="-2006538"/>
            <a:ext cx="3073914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900" kern="1200" spc="-10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i="1" spc="-60">
                <a:solidFill>
                  <a:schemeClr val="tx1">
                    <a:lumMod val="85000"/>
                    <a:lumOff val="15000"/>
                  </a:schemeClr>
                </a:solidFill>
              </a:rPr>
              <a:t>Talent Fit</a:t>
            </a:r>
            <a:endParaRPr lang="en-US" sz="3600" i="1" spc="-6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BE3C609-4A04-2043-A72C-805C5D09EB54}"/>
              </a:ext>
            </a:extLst>
          </p:cNvPr>
          <p:cNvSpPr txBox="1"/>
          <p:nvPr/>
        </p:nvSpPr>
        <p:spPr>
          <a:xfrm>
            <a:off x="3297382" y="415636"/>
            <a:ext cx="1689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Quienes somos 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BD4AC2BF-8774-2548-AF63-9B642DE870D3}"/>
              </a:ext>
            </a:extLst>
          </p:cNvPr>
          <p:cNvSpPr txBox="1"/>
          <p:nvPr/>
        </p:nvSpPr>
        <p:spPr>
          <a:xfrm>
            <a:off x="5068842" y="415636"/>
            <a:ext cx="1992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Porque lo hacemos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1D1D00E-3D93-0B4F-8233-A58F528E7518}"/>
              </a:ext>
            </a:extLst>
          </p:cNvPr>
          <p:cNvSpPr txBox="1"/>
          <p:nvPr/>
        </p:nvSpPr>
        <p:spPr>
          <a:xfrm>
            <a:off x="7061182" y="415636"/>
            <a:ext cx="1888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Como lo hacemos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4FEFDEB-EC97-FD48-9798-B85ED806B93E}"/>
              </a:ext>
            </a:extLst>
          </p:cNvPr>
          <p:cNvSpPr txBox="1"/>
          <p:nvPr/>
        </p:nvSpPr>
        <p:spPr>
          <a:xfrm>
            <a:off x="8991406" y="429491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Blog</a:t>
            </a:r>
          </a:p>
        </p:txBody>
      </p:sp>
    </p:spTree>
    <p:extLst>
      <p:ext uri="{BB962C8B-B14F-4D97-AF65-F5344CB8AC3E}">
        <p14:creationId xmlns:p14="http://schemas.microsoft.com/office/powerpoint/2010/main" val="3375755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>
            <a:extLst>
              <a:ext uri="{FF2B5EF4-FFF2-40B4-BE49-F238E27FC236}">
                <a16:creationId xmlns:a16="http://schemas.microsoft.com/office/drawing/2014/main" id="{08CC831A-41EF-4B49-B396-0D66BFD8F1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0736" y="1405464"/>
            <a:ext cx="3242383" cy="469053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3600" i="1" spc="-60" dirty="0">
                <a:solidFill>
                  <a:schemeClr val="accent1"/>
                </a:solidFill>
              </a:rPr>
              <a:t>Talent Fit</a:t>
            </a: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C9B426DC-0E83-AE48-B2C6-DF2EE98A0BE1}"/>
              </a:ext>
            </a:extLst>
          </p:cNvPr>
          <p:cNvSpPr/>
          <p:nvPr/>
        </p:nvSpPr>
        <p:spPr>
          <a:xfrm>
            <a:off x="455658" y="2108972"/>
            <a:ext cx="2156656" cy="203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i="1" dirty="0"/>
              <a:t>Descuebre tu talento emprendedor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14DF1AA-8314-134F-83D5-4ACF9DE0E812}"/>
              </a:ext>
            </a:extLst>
          </p:cNvPr>
          <p:cNvSpPr txBox="1"/>
          <p:nvPr/>
        </p:nvSpPr>
        <p:spPr>
          <a:xfrm>
            <a:off x="1286935" y="4140972"/>
            <a:ext cx="1414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i="1" dirty="0"/>
              <a:t>Fit emprendimiento </a:t>
            </a:r>
          </a:p>
          <a:p>
            <a:r>
              <a:rPr lang="es-MX" sz="1200" i="1" dirty="0"/>
              <a:t>Emprendedor </a:t>
            </a: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42E0106A-04D4-1B4E-B816-C1BC2D29720F}"/>
              </a:ext>
            </a:extLst>
          </p:cNvPr>
          <p:cNvSpPr txBox="1">
            <a:spLocks/>
          </p:cNvSpPr>
          <p:nvPr/>
        </p:nvSpPr>
        <p:spPr>
          <a:xfrm>
            <a:off x="-1176230" y="-2006538"/>
            <a:ext cx="3073914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900" kern="1200" spc="-10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i="1" spc="-60">
                <a:solidFill>
                  <a:schemeClr val="tx1">
                    <a:lumMod val="85000"/>
                    <a:lumOff val="15000"/>
                  </a:schemeClr>
                </a:solidFill>
              </a:rPr>
              <a:t>Talent Fit</a:t>
            </a:r>
            <a:endParaRPr lang="en-US" sz="3600" i="1" spc="-6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BE3C609-4A04-2043-A72C-805C5D09EB54}"/>
              </a:ext>
            </a:extLst>
          </p:cNvPr>
          <p:cNvSpPr txBox="1"/>
          <p:nvPr/>
        </p:nvSpPr>
        <p:spPr>
          <a:xfrm>
            <a:off x="3297382" y="415636"/>
            <a:ext cx="1689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Quienes somos 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BD4AC2BF-8774-2548-AF63-9B642DE870D3}"/>
              </a:ext>
            </a:extLst>
          </p:cNvPr>
          <p:cNvSpPr txBox="1"/>
          <p:nvPr/>
        </p:nvSpPr>
        <p:spPr>
          <a:xfrm>
            <a:off x="5068842" y="415636"/>
            <a:ext cx="1992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Porque lo hacemos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1D1D00E-3D93-0B4F-8233-A58F528E7518}"/>
              </a:ext>
            </a:extLst>
          </p:cNvPr>
          <p:cNvSpPr txBox="1"/>
          <p:nvPr/>
        </p:nvSpPr>
        <p:spPr>
          <a:xfrm>
            <a:off x="7061182" y="415636"/>
            <a:ext cx="1888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Cómo lo hacemos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58E63E98-E142-124C-9E10-692CAF964425}"/>
              </a:ext>
            </a:extLst>
          </p:cNvPr>
          <p:cNvSpPr txBox="1"/>
          <p:nvPr/>
        </p:nvSpPr>
        <p:spPr>
          <a:xfrm>
            <a:off x="8991406" y="429491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Blog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4BC51FD-2BD1-BD4C-9967-090A8EE3445C}"/>
              </a:ext>
            </a:extLst>
          </p:cNvPr>
          <p:cNvSpPr txBox="1"/>
          <p:nvPr/>
        </p:nvSpPr>
        <p:spPr>
          <a:xfrm>
            <a:off x="4131733" y="2108972"/>
            <a:ext cx="71797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Porqué hay emprendedores que desafian a los grandes y hasta a la competencia? </a:t>
            </a:r>
          </a:p>
          <a:p>
            <a:r>
              <a:rPr lang="es-MX" dirty="0"/>
              <a:t>El fit es la alineación que hay entre el objetivo del emprendimiento y tu propia pasión, habilidades y experiencia </a:t>
            </a:r>
          </a:p>
          <a:p>
            <a:r>
              <a:rPr lang="es-MX" dirty="0"/>
              <a:t>Es obvio el fit entre mark zuckerberg, bill gates y elon musk con sus respectivos negocios </a:t>
            </a:r>
          </a:p>
          <a:p>
            <a:r>
              <a:rPr lang="es-MX" dirty="0"/>
              <a:t>Pero en la via real …</a:t>
            </a:r>
          </a:p>
          <a:p>
            <a:r>
              <a:rPr lang="es-MX" dirty="0"/>
              <a:t>Te ayudamos a que encuentres tu fit con un emprendimiento es decir, tus pasiones y habilidades socias que serán el combustible para dar ese paso.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96A2C07-F55C-2A4F-898A-683D034141F0}"/>
              </a:ext>
            </a:extLst>
          </p:cNvPr>
          <p:cNvSpPr txBox="1"/>
          <p:nvPr/>
        </p:nvSpPr>
        <p:spPr>
          <a:xfrm>
            <a:off x="4131733" y="5266267"/>
            <a:ext cx="2460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Coaching personalizado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D4DE92A-0280-6E4E-B84C-6642CECB113D}"/>
              </a:ext>
            </a:extLst>
          </p:cNvPr>
          <p:cNvSpPr txBox="1"/>
          <p:nvPr/>
        </p:nvSpPr>
        <p:spPr>
          <a:xfrm>
            <a:off x="4114802" y="5774266"/>
            <a:ext cx="1778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Talleres grupales</a:t>
            </a:r>
          </a:p>
        </p:txBody>
      </p:sp>
    </p:spTree>
    <p:extLst>
      <p:ext uri="{BB962C8B-B14F-4D97-AF65-F5344CB8AC3E}">
        <p14:creationId xmlns:p14="http://schemas.microsoft.com/office/powerpoint/2010/main" val="2780491713"/>
      </p:ext>
    </p:extLst>
  </p:cSld>
  <p:clrMapOvr>
    <a:masterClrMapping/>
  </p:clrMapOvr>
</p:sld>
</file>

<file path=ppt/theme/theme1.xml><?xml version="1.0" encoding="utf-8"?>
<a:theme xmlns:a="http://schemas.openxmlformats.org/drawingml/2006/main" name="Marco">
  <a:themeElements>
    <a:clrScheme name="Marco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arco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a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{D1728675-EE05-5244-81F5-EEAA35B42626}tf10001124</Template>
  <TotalTime>45</TotalTime>
  <Words>224</Words>
  <Application>Microsoft Macintosh PowerPoint</Application>
  <PresentationFormat>Panorámica</PresentationFormat>
  <Paragraphs>40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8" baseType="lpstr">
      <vt:lpstr>Corbel</vt:lpstr>
      <vt:lpstr>Wingdings 2</vt:lpstr>
      <vt:lpstr>Marco</vt:lpstr>
      <vt:lpstr>Talent Fit</vt:lpstr>
      <vt:lpstr>Talent Fit</vt:lpstr>
      <vt:lpstr>Talent Fit</vt:lpstr>
      <vt:lpstr>Talent Fit</vt:lpstr>
      <vt:lpstr>Talent Fit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Talent Fit</dc:title>
  <dc:creator>Usuario de Microsoft Office</dc:creator>
  <cp:lastModifiedBy>Usuario de Microsoft Office</cp:lastModifiedBy>
  <cp:revision>9</cp:revision>
  <dcterms:created xsi:type="dcterms:W3CDTF">2018-05-03T16:53:06Z</dcterms:created>
  <dcterms:modified xsi:type="dcterms:W3CDTF">2018-05-03T17:39:02Z</dcterms:modified>
</cp:coreProperties>
</file>