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92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718"/>
  </p:normalViewPr>
  <p:slideViewPr>
    <p:cSldViewPr snapToGrid="0" snapToObjects="1">
      <p:cViewPr varScale="1">
        <p:scale>
          <a:sx n="92" d="100"/>
          <a:sy n="92" d="100"/>
        </p:scale>
        <p:origin x="784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761999"/>
            <a:ext cx="9141619" cy="533400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9270263" y="761999"/>
            <a:ext cx="2925318" cy="5334001"/>
          </a:xfrm>
          <a:prstGeom prst="rect">
            <a:avLst/>
          </a:prstGeom>
          <a:solidFill>
            <a:srgbClr val="C8C8C8">
              <a:alpha val="5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69848" y="1298448"/>
            <a:ext cx="7315200" cy="3255264"/>
          </a:xfrm>
        </p:spPr>
        <p:txBody>
          <a:bodyPr anchor="b">
            <a:normAutofit/>
          </a:bodyPr>
          <a:lstStyle>
            <a:lvl1pPr algn="l">
              <a:defRPr sz="5900" spc="-100" baseline="0">
                <a:solidFill>
                  <a:srgbClr val="FFFFFF"/>
                </a:solidFill>
              </a:defRPr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15" y="4670246"/>
            <a:ext cx="7315200" cy="914400"/>
          </a:xfrm>
        </p:spPr>
        <p:txBody>
          <a:bodyPr anchor="t">
            <a:normAutofit/>
          </a:bodyPr>
          <a:lstStyle>
            <a:lvl1pPr marL="0" indent="0" algn="l">
              <a:buNone/>
              <a:defRPr sz="2200" cap="none" spc="0" baseline="0">
                <a:solidFill>
                  <a:schemeClr val="accent1">
                    <a:lumMod val="20000"/>
                    <a:lumOff val="80000"/>
                  </a:schemeClr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s-ES"/>
              <a:t>Haga clic para editar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3069A-4A20-5D44-801B-1CE3BE0D17DD}" type="datetimeFigureOut">
              <a:rPr lang="es-MX" smtClean="0"/>
              <a:t>03/05/18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839F37-6F29-574B-9093-BF5F672FF9F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3680218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3069A-4A20-5D44-801B-1CE3BE0D17DD}" type="datetimeFigureOut">
              <a:rPr lang="es-MX" smtClean="0"/>
              <a:t>03/05/18</a:t>
            </a:fld>
            <a:endParaRPr lang="es-MX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839F37-6F29-574B-9093-BF5F672FF9F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783396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81000" y="990600"/>
            <a:ext cx="2819400" cy="4953000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67912" y="868680"/>
            <a:ext cx="7315200" cy="5120640"/>
          </a:xfrm>
        </p:spPr>
        <p:txBody>
          <a:bodyPr vert="eaVert" anchor="t"/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3069A-4A20-5D44-801B-1CE3BE0D17DD}" type="datetimeFigureOut">
              <a:rPr lang="es-MX" smtClean="0"/>
              <a:t>03/05/18</a:t>
            </a:fld>
            <a:endParaRPr lang="es-MX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839F37-6F29-574B-9093-BF5F672FF9F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663408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3069A-4A20-5D44-801B-1CE3BE0D17DD}" type="datetimeFigureOut">
              <a:rPr lang="es-MX" smtClean="0"/>
              <a:t>03/05/18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839F37-6F29-574B-9093-BF5F672FF9F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3016757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67912" y="1298448"/>
            <a:ext cx="7315200" cy="3255264"/>
          </a:xfrm>
        </p:spPr>
        <p:txBody>
          <a:bodyPr anchor="b">
            <a:normAutofit/>
          </a:bodyPr>
          <a:lstStyle>
            <a:lvl1pPr>
              <a:defRPr sz="5900" b="0" spc="-1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86200" y="4672584"/>
            <a:ext cx="7315200" cy="914400"/>
          </a:xfrm>
        </p:spPr>
        <p:txBody>
          <a:bodyPr anchor="t">
            <a:normAutofit/>
          </a:bodyPr>
          <a:lstStyle>
            <a:lvl1pPr marL="0" indent="0">
              <a:buNone/>
              <a:defRPr sz="2200" cap="none" spc="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3069A-4A20-5D44-801B-1CE3BE0D17DD}" type="datetimeFigureOut">
              <a:rPr lang="es-MX" smtClean="0"/>
              <a:t>03/05/18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839F37-6F29-574B-9093-BF5F672FF9F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9573484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67912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18120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3069A-4A20-5D44-801B-1CE3BE0D17DD}" type="datetimeFigureOut">
              <a:rPr lang="es-MX" smtClean="0"/>
              <a:t>03/05/18</a:t>
            </a:fld>
            <a:endParaRPr lang="es-MX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839F37-6F29-574B-9093-BF5F672FF9F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2398128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7912" y="1023586"/>
            <a:ext cx="3474720" cy="8077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el estilo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7912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818463" y="1023586"/>
            <a:ext cx="3474720" cy="813171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el estilo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818463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3069A-4A20-5D44-801B-1CE3BE0D17DD}" type="datetimeFigureOut">
              <a:rPr lang="es-MX" smtClean="0"/>
              <a:t>03/05/18</a:t>
            </a:fld>
            <a:endParaRPr lang="es-MX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839F37-6F29-574B-9093-BF5F672FF9F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5480497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3069A-4A20-5D44-801B-1CE3BE0D17DD}" type="datetimeFigureOut">
              <a:rPr lang="es-MX" smtClean="0"/>
              <a:t>03/05/18</a:t>
            </a:fld>
            <a:endParaRPr lang="es-MX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839F37-6F29-574B-9093-BF5F672FF9F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3932541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3069A-4A20-5D44-801B-1CE3BE0D17DD}" type="datetimeFigureOut">
              <a:rPr lang="es-MX" smtClean="0"/>
              <a:t>03/05/18</a:t>
            </a:fld>
            <a:endParaRPr lang="es-MX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839F37-6F29-574B-9093-BF5F672FF9F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8610884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 baseline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7912" y="868680"/>
            <a:ext cx="731520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4176"/>
            <a:ext cx="2834640" cy="232199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Editar el estilo de texto del patrón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3069A-4A20-5D44-801B-1CE3BE0D17DD}" type="datetimeFigureOut">
              <a:rPr lang="es-MX" smtClean="0"/>
              <a:t>03/05/18</a:t>
            </a:fld>
            <a:endParaRPr lang="es-MX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839F37-6F29-574B-9093-BF5F672FF9F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9286170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570644" y="767419"/>
            <a:ext cx="8115230" cy="5330952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3008"/>
            <a:ext cx="2834640" cy="2322576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Editar el estilo de texto del patrón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3069A-4A20-5D44-801B-1CE3BE0D17DD}" type="datetimeFigureOut">
              <a:rPr lang="es-MX" smtClean="0"/>
              <a:t>03/05/18</a:t>
            </a:fld>
            <a:endParaRPr lang="es-MX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3499101" y="6356350"/>
            <a:ext cx="5911517" cy="365125"/>
          </a:xfrm>
        </p:spPr>
        <p:txBody>
          <a:bodyPr/>
          <a:lstStyle/>
          <a:p>
            <a:endParaRPr lang="es-MX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839F37-6F29-574B-9093-BF5F672FF9F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9524871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758952"/>
            <a:ext cx="3443590" cy="5330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2919" y="1123837"/>
            <a:ext cx="2947482" cy="46011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11815864" y="758952"/>
            <a:ext cx="384048" cy="5330952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9268" y="864108"/>
            <a:ext cx="7315200" cy="512064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s-ES"/>
              <a:t>Editar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62465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0703069A-4A20-5D44-801B-1CE3BE0D17DD}" type="datetimeFigureOut">
              <a:rPr lang="es-MX" smtClean="0"/>
              <a:t>03/05/18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869268" y="6356350"/>
            <a:ext cx="59115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34135" y="6356350"/>
            <a:ext cx="153092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/>
                </a:solidFill>
              </a:defRPr>
            </a:lvl1pPr>
          </a:lstStyle>
          <a:p>
            <a:fld id="{C3839F37-6F29-574B-9093-BF5F672FF9F1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1493110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3" r:id="rId1"/>
    <p:sldLayoutId id="2147483794" r:id="rId2"/>
    <p:sldLayoutId id="2147483795" r:id="rId3"/>
    <p:sldLayoutId id="2147483796" r:id="rId4"/>
    <p:sldLayoutId id="2147483797" r:id="rId5"/>
    <p:sldLayoutId id="2147483798" r:id="rId6"/>
    <p:sldLayoutId id="2147483799" r:id="rId7"/>
    <p:sldLayoutId id="2147483800" r:id="rId8"/>
    <p:sldLayoutId id="2147483801" r:id="rId9"/>
    <p:sldLayoutId id="2147483802" r:id="rId10"/>
    <p:sldLayoutId id="214748380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600" kern="1200" spc="-60" baseline="0">
          <a:solidFill>
            <a:srgbClr val="FFFFFF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0000"/>
        </a:lnSpc>
        <a:spcBef>
          <a:spcPts val="1200"/>
        </a:spcBef>
        <a:buClr>
          <a:schemeClr val="accent1"/>
        </a:buClr>
        <a:buFont typeface="Wingdings 2" pitchFamily="18" charset="2"/>
        <a:buChar char="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737A644-CED1-B24E-A367-6E60D1FA918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722622" y="1298448"/>
            <a:ext cx="7187529" cy="2951819"/>
          </a:xfrm>
        </p:spPr>
        <p:txBody>
          <a:bodyPr anchor="b">
            <a:normAutofit/>
          </a:bodyPr>
          <a:lstStyle/>
          <a:p>
            <a:r>
              <a:rPr lang="es-MX" sz="5400" i="1" dirty="0"/>
              <a:t>Talent Fit</a:t>
            </a:r>
          </a:p>
        </p:txBody>
      </p:sp>
    </p:spTree>
    <p:extLst>
      <p:ext uri="{BB962C8B-B14F-4D97-AF65-F5344CB8AC3E}">
        <p14:creationId xmlns:p14="http://schemas.microsoft.com/office/powerpoint/2010/main" val="4297277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ítulo 1">
            <a:extLst>
              <a:ext uri="{FF2B5EF4-FFF2-40B4-BE49-F238E27FC236}">
                <a16:creationId xmlns:a16="http://schemas.microsoft.com/office/drawing/2014/main" id="{08CC831A-41EF-4B49-B396-0D66BFD8F1B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643467" y="1123837"/>
            <a:ext cx="3073914" cy="4601183"/>
          </a:xfrm>
        </p:spPr>
        <p:txBody>
          <a:bodyPr vert="horz" lIns="91440" tIns="45720" rIns="91440" bIns="45720" rtlCol="0" anchor="ctr">
            <a:normAutofit/>
          </a:bodyPr>
          <a:lstStyle/>
          <a:p>
            <a:pPr algn="r"/>
            <a:r>
              <a:rPr lang="en-US" sz="3600" i="1" spc="-60" dirty="0">
                <a:solidFill>
                  <a:schemeClr val="tx1">
                    <a:lumMod val="85000"/>
                    <a:lumOff val="15000"/>
                  </a:schemeClr>
                </a:solidFill>
              </a:rPr>
              <a:t>Talent Fit</a:t>
            </a:r>
          </a:p>
        </p:txBody>
      </p:sp>
      <p:sp>
        <p:nvSpPr>
          <p:cNvPr id="6" name="CuadroTexto 5">
            <a:extLst>
              <a:ext uri="{FF2B5EF4-FFF2-40B4-BE49-F238E27FC236}">
                <a16:creationId xmlns:a16="http://schemas.microsoft.com/office/drawing/2014/main" id="{6D9C855E-928D-A64D-BE6C-E9076582F1DF}"/>
              </a:ext>
            </a:extLst>
          </p:cNvPr>
          <p:cNvSpPr txBox="1"/>
          <p:nvPr/>
        </p:nvSpPr>
        <p:spPr>
          <a:xfrm>
            <a:off x="4393580" y="864108"/>
            <a:ext cx="6144367" cy="512064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>
              <a:lnSpc>
                <a:spcPct val="90000"/>
              </a:lnSpc>
              <a:spcAft>
                <a:spcPts val="600"/>
              </a:spcAft>
              <a:buClr>
                <a:schemeClr val="accent1"/>
              </a:buClr>
            </a:pP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Talent fit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es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una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consultoría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para las personas que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quieren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ajustar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su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talento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a las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oportunidades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del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mercado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para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cambiar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su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carrera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y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por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lo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tanto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su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vida</a:t>
            </a:r>
            <a:endParaRPr lang="en-US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979272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ítulo 1">
            <a:extLst>
              <a:ext uri="{FF2B5EF4-FFF2-40B4-BE49-F238E27FC236}">
                <a16:creationId xmlns:a16="http://schemas.microsoft.com/office/drawing/2014/main" id="{08CC831A-41EF-4B49-B396-0D66BFD8F1B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280736" y="1405464"/>
            <a:ext cx="3242383" cy="4690532"/>
          </a:xfrm>
        </p:spPr>
        <p:txBody>
          <a:bodyPr vert="horz" lIns="91440" tIns="45720" rIns="91440" bIns="45720" rtlCol="0" anchor="b">
            <a:normAutofit/>
          </a:bodyPr>
          <a:lstStyle/>
          <a:p>
            <a:pPr algn="r"/>
            <a:r>
              <a:rPr lang="en-US" sz="3600" i="1" spc="-60" dirty="0">
                <a:solidFill>
                  <a:schemeClr val="accent1"/>
                </a:solidFill>
              </a:rPr>
              <a:t>Talent Fit</a:t>
            </a:r>
          </a:p>
        </p:txBody>
      </p:sp>
      <p:sp>
        <p:nvSpPr>
          <p:cNvPr id="2" name="Elipse 1">
            <a:extLst>
              <a:ext uri="{FF2B5EF4-FFF2-40B4-BE49-F238E27FC236}">
                <a16:creationId xmlns:a16="http://schemas.microsoft.com/office/drawing/2014/main" id="{C9B426DC-0E83-AE48-B2C6-DF2EE98A0BE1}"/>
              </a:ext>
            </a:extLst>
          </p:cNvPr>
          <p:cNvSpPr/>
          <p:nvPr/>
        </p:nvSpPr>
        <p:spPr>
          <a:xfrm>
            <a:off x="455658" y="1485515"/>
            <a:ext cx="2156656" cy="2032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i="1" dirty="0"/>
              <a:t>Descuebre tu talento emprendedor </a:t>
            </a:r>
          </a:p>
        </p:txBody>
      </p:sp>
      <p:sp>
        <p:nvSpPr>
          <p:cNvPr id="16" name="Elipse 15">
            <a:extLst>
              <a:ext uri="{FF2B5EF4-FFF2-40B4-BE49-F238E27FC236}">
                <a16:creationId xmlns:a16="http://schemas.microsoft.com/office/drawing/2014/main" id="{D213F6CE-2980-B74B-B14F-9E53DA89CC3E}"/>
              </a:ext>
            </a:extLst>
          </p:cNvPr>
          <p:cNvSpPr/>
          <p:nvPr/>
        </p:nvSpPr>
        <p:spPr>
          <a:xfrm>
            <a:off x="4459608" y="1818027"/>
            <a:ext cx="2156656" cy="2032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i="1" dirty="0"/>
              <a:t>¡Haz que ese trabajo sea tuyo! </a:t>
            </a:r>
          </a:p>
        </p:txBody>
      </p:sp>
      <p:sp>
        <p:nvSpPr>
          <p:cNvPr id="20" name="Elipse 19">
            <a:extLst>
              <a:ext uri="{FF2B5EF4-FFF2-40B4-BE49-F238E27FC236}">
                <a16:creationId xmlns:a16="http://schemas.microsoft.com/office/drawing/2014/main" id="{9985C711-D9E5-6441-885D-9647655FDE6A}"/>
              </a:ext>
            </a:extLst>
          </p:cNvPr>
          <p:cNvSpPr/>
          <p:nvPr/>
        </p:nvSpPr>
        <p:spPr>
          <a:xfrm>
            <a:off x="8837937" y="1841884"/>
            <a:ext cx="2156656" cy="2032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i="1" dirty="0"/>
              <a:t>Dale un updagrade a tu carrera</a:t>
            </a:r>
          </a:p>
        </p:txBody>
      </p:sp>
      <p:sp>
        <p:nvSpPr>
          <p:cNvPr id="3" name="CuadroTexto 2">
            <a:extLst>
              <a:ext uri="{FF2B5EF4-FFF2-40B4-BE49-F238E27FC236}">
                <a16:creationId xmlns:a16="http://schemas.microsoft.com/office/drawing/2014/main" id="{914DF1AA-8314-134F-83D5-4ACF9DE0E812}"/>
              </a:ext>
            </a:extLst>
          </p:cNvPr>
          <p:cNvSpPr txBox="1"/>
          <p:nvPr/>
        </p:nvSpPr>
        <p:spPr>
          <a:xfrm>
            <a:off x="1286935" y="3517515"/>
            <a:ext cx="141417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1200" i="1" dirty="0"/>
              <a:t>Fit emprendimiento </a:t>
            </a:r>
          </a:p>
          <a:p>
            <a:r>
              <a:rPr lang="es-MX" sz="1200" i="1" dirty="0"/>
              <a:t>Emprendedor </a:t>
            </a:r>
          </a:p>
        </p:txBody>
      </p:sp>
      <p:sp>
        <p:nvSpPr>
          <p:cNvPr id="22" name="CuadroTexto 21">
            <a:extLst>
              <a:ext uri="{FF2B5EF4-FFF2-40B4-BE49-F238E27FC236}">
                <a16:creationId xmlns:a16="http://schemas.microsoft.com/office/drawing/2014/main" id="{7B250385-99B6-794C-B641-44751A087480}"/>
              </a:ext>
            </a:extLst>
          </p:cNvPr>
          <p:cNvSpPr txBox="1"/>
          <p:nvPr/>
        </p:nvSpPr>
        <p:spPr>
          <a:xfrm>
            <a:off x="5426041" y="3698469"/>
            <a:ext cx="17155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1200" i="1" dirty="0"/>
              <a:t>Fit empresa, empleo y tu </a:t>
            </a:r>
          </a:p>
        </p:txBody>
      </p:sp>
      <p:sp>
        <p:nvSpPr>
          <p:cNvPr id="24" name="CuadroTexto 23">
            <a:extLst>
              <a:ext uri="{FF2B5EF4-FFF2-40B4-BE49-F238E27FC236}">
                <a16:creationId xmlns:a16="http://schemas.microsoft.com/office/drawing/2014/main" id="{2BAEECAD-B5A4-094C-A884-F2562D2459C5}"/>
              </a:ext>
            </a:extLst>
          </p:cNvPr>
          <p:cNvSpPr txBox="1"/>
          <p:nvPr/>
        </p:nvSpPr>
        <p:spPr>
          <a:xfrm>
            <a:off x="9694906" y="3642254"/>
            <a:ext cx="208422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1200" i="1" dirty="0"/>
              <a:t>Fit a un plan de carrera realista</a:t>
            </a:r>
          </a:p>
        </p:txBody>
      </p:sp>
    </p:spTree>
    <p:extLst>
      <p:ext uri="{BB962C8B-B14F-4D97-AF65-F5344CB8AC3E}">
        <p14:creationId xmlns:p14="http://schemas.microsoft.com/office/powerpoint/2010/main" val="38849185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ítulo 1">
            <a:extLst>
              <a:ext uri="{FF2B5EF4-FFF2-40B4-BE49-F238E27FC236}">
                <a16:creationId xmlns:a16="http://schemas.microsoft.com/office/drawing/2014/main" id="{08CC831A-41EF-4B49-B396-0D66BFD8F1B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280736" y="1405464"/>
            <a:ext cx="3242383" cy="4690532"/>
          </a:xfrm>
        </p:spPr>
        <p:txBody>
          <a:bodyPr vert="horz" lIns="91440" tIns="45720" rIns="91440" bIns="45720" rtlCol="0" anchor="b">
            <a:normAutofit/>
          </a:bodyPr>
          <a:lstStyle/>
          <a:p>
            <a:pPr algn="r"/>
            <a:r>
              <a:rPr lang="en-US" sz="3600" i="1" spc="-60" dirty="0">
                <a:solidFill>
                  <a:schemeClr val="accent1"/>
                </a:solidFill>
              </a:rPr>
              <a:t>Talent Fit</a:t>
            </a:r>
          </a:p>
        </p:txBody>
      </p:sp>
      <p:sp>
        <p:nvSpPr>
          <p:cNvPr id="2" name="Elipse 1">
            <a:extLst>
              <a:ext uri="{FF2B5EF4-FFF2-40B4-BE49-F238E27FC236}">
                <a16:creationId xmlns:a16="http://schemas.microsoft.com/office/drawing/2014/main" id="{C9B426DC-0E83-AE48-B2C6-DF2EE98A0BE1}"/>
              </a:ext>
            </a:extLst>
          </p:cNvPr>
          <p:cNvSpPr/>
          <p:nvPr/>
        </p:nvSpPr>
        <p:spPr>
          <a:xfrm>
            <a:off x="455658" y="2108972"/>
            <a:ext cx="2156656" cy="2032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i="1" dirty="0"/>
              <a:t>Descuebre tu talento emprendedor </a:t>
            </a:r>
          </a:p>
        </p:txBody>
      </p:sp>
      <p:sp>
        <p:nvSpPr>
          <p:cNvPr id="16" name="Elipse 15">
            <a:extLst>
              <a:ext uri="{FF2B5EF4-FFF2-40B4-BE49-F238E27FC236}">
                <a16:creationId xmlns:a16="http://schemas.microsoft.com/office/drawing/2014/main" id="{D213F6CE-2980-B74B-B14F-9E53DA89CC3E}"/>
              </a:ext>
            </a:extLst>
          </p:cNvPr>
          <p:cNvSpPr/>
          <p:nvPr/>
        </p:nvSpPr>
        <p:spPr>
          <a:xfrm>
            <a:off x="4764410" y="2302938"/>
            <a:ext cx="2156656" cy="2032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i="1" dirty="0"/>
              <a:t>¡Haz que ese trabajo sea tuyo! </a:t>
            </a:r>
          </a:p>
        </p:txBody>
      </p:sp>
      <p:sp>
        <p:nvSpPr>
          <p:cNvPr id="20" name="Elipse 19">
            <a:extLst>
              <a:ext uri="{FF2B5EF4-FFF2-40B4-BE49-F238E27FC236}">
                <a16:creationId xmlns:a16="http://schemas.microsoft.com/office/drawing/2014/main" id="{9985C711-D9E5-6441-885D-9647655FDE6A}"/>
              </a:ext>
            </a:extLst>
          </p:cNvPr>
          <p:cNvSpPr/>
          <p:nvPr/>
        </p:nvSpPr>
        <p:spPr>
          <a:xfrm>
            <a:off x="9489104" y="2382213"/>
            <a:ext cx="2156656" cy="2032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i="1" dirty="0"/>
              <a:t>Dale un updagrade a tu carrera</a:t>
            </a:r>
          </a:p>
        </p:txBody>
      </p:sp>
      <p:sp>
        <p:nvSpPr>
          <p:cNvPr id="3" name="CuadroTexto 2">
            <a:extLst>
              <a:ext uri="{FF2B5EF4-FFF2-40B4-BE49-F238E27FC236}">
                <a16:creationId xmlns:a16="http://schemas.microsoft.com/office/drawing/2014/main" id="{914DF1AA-8314-134F-83D5-4ACF9DE0E812}"/>
              </a:ext>
            </a:extLst>
          </p:cNvPr>
          <p:cNvSpPr txBox="1"/>
          <p:nvPr/>
        </p:nvSpPr>
        <p:spPr>
          <a:xfrm>
            <a:off x="1286935" y="4140972"/>
            <a:ext cx="141417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1200" i="1" dirty="0"/>
              <a:t>Fit emprendimiento </a:t>
            </a:r>
          </a:p>
          <a:p>
            <a:r>
              <a:rPr lang="es-MX" sz="1200" i="1" dirty="0"/>
              <a:t>Emprendedor </a:t>
            </a:r>
          </a:p>
        </p:txBody>
      </p:sp>
      <p:sp>
        <p:nvSpPr>
          <p:cNvPr id="22" name="CuadroTexto 21">
            <a:extLst>
              <a:ext uri="{FF2B5EF4-FFF2-40B4-BE49-F238E27FC236}">
                <a16:creationId xmlns:a16="http://schemas.microsoft.com/office/drawing/2014/main" id="{7B250385-99B6-794C-B641-44751A087480}"/>
              </a:ext>
            </a:extLst>
          </p:cNvPr>
          <p:cNvSpPr txBox="1"/>
          <p:nvPr/>
        </p:nvSpPr>
        <p:spPr>
          <a:xfrm>
            <a:off x="5730843" y="4183380"/>
            <a:ext cx="219322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1200" i="1" dirty="0"/>
              <a:t>Fit empresa, empleo y tu talento </a:t>
            </a:r>
          </a:p>
        </p:txBody>
      </p:sp>
      <p:sp>
        <p:nvSpPr>
          <p:cNvPr id="24" name="CuadroTexto 23">
            <a:extLst>
              <a:ext uri="{FF2B5EF4-FFF2-40B4-BE49-F238E27FC236}">
                <a16:creationId xmlns:a16="http://schemas.microsoft.com/office/drawing/2014/main" id="{2BAEECAD-B5A4-094C-A884-F2562D2459C5}"/>
              </a:ext>
            </a:extLst>
          </p:cNvPr>
          <p:cNvSpPr txBox="1"/>
          <p:nvPr/>
        </p:nvSpPr>
        <p:spPr>
          <a:xfrm>
            <a:off x="9722616" y="4182583"/>
            <a:ext cx="208422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1200" i="1" dirty="0"/>
              <a:t>Fit a un plan de carrera realista</a:t>
            </a:r>
          </a:p>
        </p:txBody>
      </p:sp>
      <p:sp>
        <p:nvSpPr>
          <p:cNvPr id="18" name="Título 1">
            <a:extLst>
              <a:ext uri="{FF2B5EF4-FFF2-40B4-BE49-F238E27FC236}">
                <a16:creationId xmlns:a16="http://schemas.microsoft.com/office/drawing/2014/main" id="{42E0106A-04D4-1B4E-B816-C1BC2D29720F}"/>
              </a:ext>
            </a:extLst>
          </p:cNvPr>
          <p:cNvSpPr txBox="1">
            <a:spLocks/>
          </p:cNvSpPr>
          <p:nvPr/>
        </p:nvSpPr>
        <p:spPr>
          <a:xfrm>
            <a:off x="-1176230" y="-2006538"/>
            <a:ext cx="3073914" cy="46011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5900" kern="1200" spc="-100" baseline="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en-US" sz="3600" i="1" spc="-60">
                <a:solidFill>
                  <a:schemeClr val="tx1">
                    <a:lumMod val="85000"/>
                    <a:lumOff val="15000"/>
                  </a:schemeClr>
                </a:solidFill>
              </a:rPr>
              <a:t>Talent Fit</a:t>
            </a:r>
            <a:endParaRPr lang="en-US" sz="3600" i="1" spc="-60" dirty="0">
              <a:solidFill>
                <a:schemeClr val="tx1">
                  <a:lumMod val="85000"/>
                  <a:lumOff val="15000"/>
                </a:schemeClr>
              </a:solidFill>
            </a:endParaRPr>
          </a:p>
        </p:txBody>
      </p:sp>
      <p:sp>
        <p:nvSpPr>
          <p:cNvPr id="5" name="CuadroTexto 4">
            <a:extLst>
              <a:ext uri="{FF2B5EF4-FFF2-40B4-BE49-F238E27FC236}">
                <a16:creationId xmlns:a16="http://schemas.microsoft.com/office/drawing/2014/main" id="{9BE3C609-4A04-2043-A72C-805C5D09EB54}"/>
              </a:ext>
            </a:extLst>
          </p:cNvPr>
          <p:cNvSpPr txBox="1"/>
          <p:nvPr/>
        </p:nvSpPr>
        <p:spPr>
          <a:xfrm>
            <a:off x="3297382" y="415636"/>
            <a:ext cx="16898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dirty="0"/>
              <a:t>Quienes somos </a:t>
            </a:r>
          </a:p>
        </p:txBody>
      </p:sp>
      <p:sp>
        <p:nvSpPr>
          <p:cNvPr id="25" name="CuadroTexto 24">
            <a:extLst>
              <a:ext uri="{FF2B5EF4-FFF2-40B4-BE49-F238E27FC236}">
                <a16:creationId xmlns:a16="http://schemas.microsoft.com/office/drawing/2014/main" id="{BD4AC2BF-8774-2548-AF63-9B642DE870D3}"/>
              </a:ext>
            </a:extLst>
          </p:cNvPr>
          <p:cNvSpPr txBox="1"/>
          <p:nvPr/>
        </p:nvSpPr>
        <p:spPr>
          <a:xfrm>
            <a:off x="5068842" y="415636"/>
            <a:ext cx="19923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dirty="0"/>
              <a:t>Porque lo hacemos</a:t>
            </a:r>
          </a:p>
        </p:txBody>
      </p:sp>
      <p:sp>
        <p:nvSpPr>
          <p:cNvPr id="26" name="CuadroTexto 25">
            <a:extLst>
              <a:ext uri="{FF2B5EF4-FFF2-40B4-BE49-F238E27FC236}">
                <a16:creationId xmlns:a16="http://schemas.microsoft.com/office/drawing/2014/main" id="{31D1D00E-3D93-0B4F-8233-A58F528E7518}"/>
              </a:ext>
            </a:extLst>
          </p:cNvPr>
          <p:cNvSpPr txBox="1"/>
          <p:nvPr/>
        </p:nvSpPr>
        <p:spPr>
          <a:xfrm>
            <a:off x="7061182" y="415636"/>
            <a:ext cx="188865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dirty="0"/>
              <a:t>Como lo hacemos</a:t>
            </a:r>
          </a:p>
        </p:txBody>
      </p:sp>
      <p:sp>
        <p:nvSpPr>
          <p:cNvPr id="27" name="CuadroTexto 26">
            <a:extLst>
              <a:ext uri="{FF2B5EF4-FFF2-40B4-BE49-F238E27FC236}">
                <a16:creationId xmlns:a16="http://schemas.microsoft.com/office/drawing/2014/main" id="{D4FEFDEB-EC97-FD48-9798-B85ED806B93E}"/>
              </a:ext>
            </a:extLst>
          </p:cNvPr>
          <p:cNvSpPr txBox="1"/>
          <p:nvPr/>
        </p:nvSpPr>
        <p:spPr>
          <a:xfrm>
            <a:off x="8991406" y="429491"/>
            <a:ext cx="61908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dirty="0"/>
              <a:t>Blog</a:t>
            </a:r>
          </a:p>
        </p:txBody>
      </p:sp>
    </p:spTree>
    <p:extLst>
      <p:ext uri="{BB962C8B-B14F-4D97-AF65-F5344CB8AC3E}">
        <p14:creationId xmlns:p14="http://schemas.microsoft.com/office/powerpoint/2010/main" val="337575556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ítulo 1">
            <a:extLst>
              <a:ext uri="{FF2B5EF4-FFF2-40B4-BE49-F238E27FC236}">
                <a16:creationId xmlns:a16="http://schemas.microsoft.com/office/drawing/2014/main" id="{08CC831A-41EF-4B49-B396-0D66BFD8F1B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280736" y="1405464"/>
            <a:ext cx="3242383" cy="4690532"/>
          </a:xfrm>
        </p:spPr>
        <p:txBody>
          <a:bodyPr vert="horz" lIns="91440" tIns="45720" rIns="91440" bIns="45720" rtlCol="0" anchor="b">
            <a:normAutofit/>
          </a:bodyPr>
          <a:lstStyle/>
          <a:p>
            <a:pPr algn="r"/>
            <a:r>
              <a:rPr lang="en-US" sz="3600" i="1" spc="-60" dirty="0">
                <a:solidFill>
                  <a:schemeClr val="accent1"/>
                </a:solidFill>
              </a:rPr>
              <a:t>Talent Fit</a:t>
            </a:r>
          </a:p>
        </p:txBody>
      </p:sp>
      <p:sp>
        <p:nvSpPr>
          <p:cNvPr id="2" name="Elipse 1">
            <a:extLst>
              <a:ext uri="{FF2B5EF4-FFF2-40B4-BE49-F238E27FC236}">
                <a16:creationId xmlns:a16="http://schemas.microsoft.com/office/drawing/2014/main" id="{C9B426DC-0E83-AE48-B2C6-DF2EE98A0BE1}"/>
              </a:ext>
            </a:extLst>
          </p:cNvPr>
          <p:cNvSpPr/>
          <p:nvPr/>
        </p:nvSpPr>
        <p:spPr>
          <a:xfrm>
            <a:off x="455658" y="2108972"/>
            <a:ext cx="2156656" cy="2032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i="1" dirty="0"/>
              <a:t>Descuebre tu talento emprendedor </a:t>
            </a:r>
          </a:p>
        </p:txBody>
      </p:sp>
      <p:sp>
        <p:nvSpPr>
          <p:cNvPr id="3" name="CuadroTexto 2">
            <a:extLst>
              <a:ext uri="{FF2B5EF4-FFF2-40B4-BE49-F238E27FC236}">
                <a16:creationId xmlns:a16="http://schemas.microsoft.com/office/drawing/2014/main" id="{914DF1AA-8314-134F-83D5-4ACF9DE0E812}"/>
              </a:ext>
            </a:extLst>
          </p:cNvPr>
          <p:cNvSpPr txBox="1"/>
          <p:nvPr/>
        </p:nvSpPr>
        <p:spPr>
          <a:xfrm>
            <a:off x="1286935" y="4140972"/>
            <a:ext cx="141417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1200" i="1" dirty="0"/>
              <a:t>Fit emprendimiento </a:t>
            </a:r>
          </a:p>
          <a:p>
            <a:r>
              <a:rPr lang="es-MX" sz="1200" i="1" dirty="0"/>
              <a:t>Emprendedor </a:t>
            </a:r>
          </a:p>
        </p:txBody>
      </p:sp>
      <p:sp>
        <p:nvSpPr>
          <p:cNvPr id="18" name="Título 1">
            <a:extLst>
              <a:ext uri="{FF2B5EF4-FFF2-40B4-BE49-F238E27FC236}">
                <a16:creationId xmlns:a16="http://schemas.microsoft.com/office/drawing/2014/main" id="{42E0106A-04D4-1B4E-B816-C1BC2D29720F}"/>
              </a:ext>
            </a:extLst>
          </p:cNvPr>
          <p:cNvSpPr txBox="1">
            <a:spLocks/>
          </p:cNvSpPr>
          <p:nvPr/>
        </p:nvSpPr>
        <p:spPr>
          <a:xfrm>
            <a:off x="-1176230" y="-2006538"/>
            <a:ext cx="3073914" cy="46011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5900" kern="1200" spc="-100" baseline="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en-US" sz="3600" i="1" spc="-60">
                <a:solidFill>
                  <a:schemeClr val="tx1">
                    <a:lumMod val="85000"/>
                    <a:lumOff val="15000"/>
                  </a:schemeClr>
                </a:solidFill>
              </a:rPr>
              <a:t>Talent Fit</a:t>
            </a:r>
            <a:endParaRPr lang="en-US" sz="3600" i="1" spc="-60" dirty="0">
              <a:solidFill>
                <a:schemeClr val="tx1">
                  <a:lumMod val="85000"/>
                  <a:lumOff val="15000"/>
                </a:schemeClr>
              </a:solidFill>
            </a:endParaRPr>
          </a:p>
        </p:txBody>
      </p:sp>
      <p:sp>
        <p:nvSpPr>
          <p:cNvPr id="5" name="CuadroTexto 4">
            <a:extLst>
              <a:ext uri="{FF2B5EF4-FFF2-40B4-BE49-F238E27FC236}">
                <a16:creationId xmlns:a16="http://schemas.microsoft.com/office/drawing/2014/main" id="{9BE3C609-4A04-2043-A72C-805C5D09EB54}"/>
              </a:ext>
            </a:extLst>
          </p:cNvPr>
          <p:cNvSpPr txBox="1"/>
          <p:nvPr/>
        </p:nvSpPr>
        <p:spPr>
          <a:xfrm>
            <a:off x="3297382" y="415636"/>
            <a:ext cx="16898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dirty="0"/>
              <a:t>Quienes somos </a:t>
            </a:r>
          </a:p>
        </p:txBody>
      </p:sp>
      <p:sp>
        <p:nvSpPr>
          <p:cNvPr id="25" name="CuadroTexto 24">
            <a:extLst>
              <a:ext uri="{FF2B5EF4-FFF2-40B4-BE49-F238E27FC236}">
                <a16:creationId xmlns:a16="http://schemas.microsoft.com/office/drawing/2014/main" id="{BD4AC2BF-8774-2548-AF63-9B642DE870D3}"/>
              </a:ext>
            </a:extLst>
          </p:cNvPr>
          <p:cNvSpPr txBox="1"/>
          <p:nvPr/>
        </p:nvSpPr>
        <p:spPr>
          <a:xfrm>
            <a:off x="5068842" y="415636"/>
            <a:ext cx="19923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dirty="0"/>
              <a:t>Porque lo hacemos</a:t>
            </a:r>
          </a:p>
        </p:txBody>
      </p:sp>
      <p:sp>
        <p:nvSpPr>
          <p:cNvPr id="26" name="CuadroTexto 25">
            <a:extLst>
              <a:ext uri="{FF2B5EF4-FFF2-40B4-BE49-F238E27FC236}">
                <a16:creationId xmlns:a16="http://schemas.microsoft.com/office/drawing/2014/main" id="{31D1D00E-3D93-0B4F-8233-A58F528E7518}"/>
              </a:ext>
            </a:extLst>
          </p:cNvPr>
          <p:cNvSpPr txBox="1"/>
          <p:nvPr/>
        </p:nvSpPr>
        <p:spPr>
          <a:xfrm>
            <a:off x="7061182" y="415636"/>
            <a:ext cx="188865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dirty="0"/>
              <a:t>Cómo lo hacemos</a:t>
            </a:r>
          </a:p>
        </p:txBody>
      </p:sp>
      <p:sp>
        <p:nvSpPr>
          <p:cNvPr id="14" name="CuadroTexto 13">
            <a:extLst>
              <a:ext uri="{FF2B5EF4-FFF2-40B4-BE49-F238E27FC236}">
                <a16:creationId xmlns:a16="http://schemas.microsoft.com/office/drawing/2014/main" id="{58E63E98-E142-124C-9E10-692CAF964425}"/>
              </a:ext>
            </a:extLst>
          </p:cNvPr>
          <p:cNvSpPr txBox="1"/>
          <p:nvPr/>
        </p:nvSpPr>
        <p:spPr>
          <a:xfrm>
            <a:off x="8991406" y="429491"/>
            <a:ext cx="61908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dirty="0"/>
              <a:t>Blog</a:t>
            </a:r>
          </a:p>
        </p:txBody>
      </p:sp>
      <p:sp>
        <p:nvSpPr>
          <p:cNvPr id="4" name="CuadroTexto 3">
            <a:extLst>
              <a:ext uri="{FF2B5EF4-FFF2-40B4-BE49-F238E27FC236}">
                <a16:creationId xmlns:a16="http://schemas.microsoft.com/office/drawing/2014/main" id="{14BC51FD-2BD1-BD4C-9967-090A8EE3445C}"/>
              </a:ext>
            </a:extLst>
          </p:cNvPr>
          <p:cNvSpPr txBox="1"/>
          <p:nvPr/>
        </p:nvSpPr>
        <p:spPr>
          <a:xfrm>
            <a:off x="4131733" y="2108972"/>
            <a:ext cx="7179734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MX" dirty="0"/>
              <a:t>Porqué hay emprendedores que desafian a los grandes y hasta a la competencia? </a:t>
            </a:r>
          </a:p>
          <a:p>
            <a:r>
              <a:rPr lang="es-MX" dirty="0"/>
              <a:t>El fit es la alineación que hay entre el objetivo del emprendimiento y tu propia pasión, habilidades y experiencia </a:t>
            </a:r>
          </a:p>
          <a:p>
            <a:r>
              <a:rPr lang="es-MX" dirty="0"/>
              <a:t>Es obvio el fit entre mark zuckerberg, bill gates y elon musk con sus respectivos negocios </a:t>
            </a:r>
          </a:p>
          <a:p>
            <a:r>
              <a:rPr lang="es-MX" dirty="0"/>
              <a:t>Pero en la via real …</a:t>
            </a:r>
          </a:p>
          <a:p>
            <a:r>
              <a:rPr lang="es-MX" dirty="0"/>
              <a:t>Te ayudamos a que encuentres tu fit con un emprendimiento es decir, tus pasiones y habilidades socias que serán el combustible para dar ese paso. </a:t>
            </a:r>
          </a:p>
        </p:txBody>
      </p:sp>
      <p:sp>
        <p:nvSpPr>
          <p:cNvPr id="6" name="CuadroTexto 5">
            <a:extLst>
              <a:ext uri="{FF2B5EF4-FFF2-40B4-BE49-F238E27FC236}">
                <a16:creationId xmlns:a16="http://schemas.microsoft.com/office/drawing/2014/main" id="{196A2C07-F55C-2A4F-898A-683D034141F0}"/>
              </a:ext>
            </a:extLst>
          </p:cNvPr>
          <p:cNvSpPr txBox="1"/>
          <p:nvPr/>
        </p:nvSpPr>
        <p:spPr>
          <a:xfrm>
            <a:off x="4131733" y="5266267"/>
            <a:ext cx="246093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dirty="0"/>
              <a:t>Coaching personalizado</a:t>
            </a:r>
          </a:p>
        </p:txBody>
      </p:sp>
      <p:sp>
        <p:nvSpPr>
          <p:cNvPr id="17" name="CuadroTexto 16">
            <a:extLst>
              <a:ext uri="{FF2B5EF4-FFF2-40B4-BE49-F238E27FC236}">
                <a16:creationId xmlns:a16="http://schemas.microsoft.com/office/drawing/2014/main" id="{6D4DE92A-0280-6E4E-B84C-6642CECB113D}"/>
              </a:ext>
            </a:extLst>
          </p:cNvPr>
          <p:cNvSpPr txBox="1"/>
          <p:nvPr/>
        </p:nvSpPr>
        <p:spPr>
          <a:xfrm>
            <a:off x="4114802" y="5774266"/>
            <a:ext cx="177875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dirty="0"/>
              <a:t>Talleres grupales</a:t>
            </a:r>
          </a:p>
        </p:txBody>
      </p:sp>
    </p:spTree>
    <p:extLst>
      <p:ext uri="{BB962C8B-B14F-4D97-AF65-F5344CB8AC3E}">
        <p14:creationId xmlns:p14="http://schemas.microsoft.com/office/powerpoint/2010/main" val="2780491713"/>
      </p:ext>
    </p:extLst>
  </p:cSld>
  <p:clrMapOvr>
    <a:masterClrMapping/>
  </p:clrMapOvr>
</p:sld>
</file>

<file path=ppt/theme/theme1.xml><?xml version="1.0" encoding="utf-8"?>
<a:theme xmlns:a="http://schemas.openxmlformats.org/drawingml/2006/main" name="Marco">
  <a:themeElements>
    <a:clrScheme name="Marco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Marco">
      <a:maj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Marco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20000"/>
                <a:lumMod val="102000"/>
              </a:schemeClr>
            </a:gs>
            <a:gs pos="48000">
              <a:schemeClr val="phClr">
                <a:tint val="98000"/>
                <a:shade val="90000"/>
                <a:satMod val="110000"/>
                <a:lumMod val="103000"/>
              </a:schemeClr>
            </a:gs>
            <a:gs pos="100000">
              <a:schemeClr val="phClr">
                <a:tint val="98000"/>
                <a:shade val="80000"/>
                <a:satMod val="10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rame" id="{F226E7A2-7162-461C-9490-D27D9DC04E43}" vid="{39D77354-939E-4A26-AE51-B3F9618B14B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{D1728675-EE05-5244-81F5-EEAA35B42626}tf10001124</Template>
  <TotalTime>45</TotalTime>
  <Words>224</Words>
  <Application>Microsoft Macintosh PowerPoint</Application>
  <PresentationFormat>Panorámica</PresentationFormat>
  <Paragraphs>40</Paragraphs>
  <Slides>5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5</vt:i4>
      </vt:variant>
    </vt:vector>
  </HeadingPairs>
  <TitlesOfParts>
    <vt:vector size="8" baseType="lpstr">
      <vt:lpstr>Corbel</vt:lpstr>
      <vt:lpstr>Wingdings 2</vt:lpstr>
      <vt:lpstr>Marco</vt:lpstr>
      <vt:lpstr>Talent Fit</vt:lpstr>
      <vt:lpstr>Talent Fit</vt:lpstr>
      <vt:lpstr>Talent Fit</vt:lpstr>
      <vt:lpstr>Talent Fit</vt:lpstr>
      <vt:lpstr>Talent Fit</vt:lpstr>
    </vt:vector>
  </TitlesOfParts>
  <Company/>
  <LinksUpToDate>false</LinksUpToDate>
  <SharedDoc>false</SharedDoc>
  <HyperlinksChanged>false</HyperlinksChanged>
  <AppVersion>16.0012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Talent Fit</dc:title>
  <dc:creator>Usuario de Microsoft Office</dc:creator>
  <cp:lastModifiedBy>Usuario de Microsoft Office</cp:lastModifiedBy>
  <cp:revision>9</cp:revision>
  <dcterms:created xsi:type="dcterms:W3CDTF">2018-05-03T16:53:06Z</dcterms:created>
  <dcterms:modified xsi:type="dcterms:W3CDTF">2018-05-03T17:39:02Z</dcterms:modified>
</cp:coreProperties>
</file>

<file path=docProps/thumbnail.jpeg>
</file>